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4" r:id="rId6"/>
    <p:sldId id="259" r:id="rId7"/>
    <p:sldId id="269" r:id="rId8"/>
    <p:sldId id="265" r:id="rId9"/>
    <p:sldId id="267" r:id="rId10"/>
    <p:sldId id="268" r:id="rId11"/>
  </p:sldIdLst>
  <p:sldSz cx="12192000" cy="6858000"/>
  <p:notesSz cx="7315200" cy="96012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8707F-511E-46F9-B997-5B6CFA11C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446DF-7D7A-472E-AF84-C2CDC2D3B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A959B-5C7F-479B-B2C9-5E679406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5215-1BAA-4BCE-86DB-A7A21B3DC1B3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D1258-C7AC-4B0C-937E-A88DD7665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29CEA-4A54-46C0-8B27-24E287DE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D86B-ED61-4A8A-91F0-077EA3DD96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67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7A4A5-309A-4A42-9C4E-5B108066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BE2FE-0777-4C76-AD74-6FDE1DA10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57A7F-98FC-4CFC-850C-8CB1404FA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5215-1BAA-4BCE-86DB-A7A21B3DC1B3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9C071-FF92-47CA-A4D7-9B4CEE81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342E1-16CA-402C-8241-C9FF8CBA8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D86B-ED61-4A8A-91F0-077EA3DD96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71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7A4617-48FA-4D9A-8AC5-4680D564E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4C269-3C2B-432F-BFE3-B02553EC7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8F79F-9309-4B6E-A96D-49AE69EF7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5215-1BAA-4BCE-86DB-A7A21B3DC1B3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C1F37-5CB7-4993-B48B-62B91F9ED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6DD8D-4CB2-488B-A11D-409802A1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D86B-ED61-4A8A-91F0-077EA3DD96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12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97EAD-7D87-40DE-B02C-711A3748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5B10E-4B22-44A1-8F5E-71B42733F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66956-1BB1-4889-B498-89448E4E0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5215-1BAA-4BCE-86DB-A7A21B3DC1B3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A2F3B-E224-486B-B446-999AC7DD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22094-E686-458F-A2E5-8CAAFB260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D86B-ED61-4A8A-91F0-077EA3DD96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36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6628-9D1A-4B7C-88BF-00CCDB2BD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0529F-9E98-491A-96D0-004660BE1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F3FB9-A838-4BC9-AACC-BB259B707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5215-1BAA-4BCE-86DB-A7A21B3DC1B3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77909-9989-44A6-A6A1-B1CD8BE18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38E16-C597-4E71-8B47-24BFC3356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D86B-ED61-4A8A-91F0-077EA3DD96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70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B86D0-CB91-46B7-82A5-87AE54F60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0864B-DB73-4906-81D9-D122AB8AC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4EF20-0B67-4699-BF30-9FC97DC7C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A6AF2-1F0D-40C2-8F7A-777731686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5215-1BAA-4BCE-86DB-A7A21B3DC1B3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77737-3B00-468B-8AFE-CC0ABBB3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AB069-73D4-427D-BB44-255799389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D86B-ED61-4A8A-91F0-077EA3DD96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48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87E72-5C6E-4993-8495-F637D6F0C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6778E-FF27-45DF-839A-8BE3E8EC0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8E911-A8AD-43E8-BCF6-3D4D7D406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F4306D-BF9C-4816-BB2F-CF45F61AC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E788BE-8832-4226-B891-CA65D8D14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C5CAF6-8824-497A-BFB8-0405C8992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5215-1BAA-4BCE-86DB-A7A21B3DC1B3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9E4CA-1E93-4DE9-AFBB-32ECB0339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125A47-A262-43EE-A712-83450780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D86B-ED61-4A8A-91F0-077EA3DD96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7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E594F-5F70-4B0D-A340-D8425EDA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C57700-CD12-4776-A555-B958F9B5A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5215-1BAA-4BCE-86DB-A7A21B3DC1B3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4D165-D9ED-4370-82EC-390DC253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3E4C64-E019-49EF-80D3-18414879B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D86B-ED61-4A8A-91F0-077EA3DD96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91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FB7E3D-0E7B-4772-80D1-76744AB1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5215-1BAA-4BCE-86DB-A7A21B3DC1B3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A80E10-81AD-4228-8674-A6A26C7B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24434-DBB0-49F0-AB99-38AEFD56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D86B-ED61-4A8A-91F0-077EA3DD96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86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419C-4CA6-4B27-AE05-B3DC97EF4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D7475-7CE4-4359-A249-313793CF2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AACF80-1A3F-4CB2-91D7-B25EF0188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2D0F7-5717-4B1F-AE01-CEB3ED32D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5215-1BAA-4BCE-86DB-A7A21B3DC1B3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805D9-F41E-469F-9F9F-5BF0872F4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93A72-93D9-43EA-A79B-69E256F8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D86B-ED61-4A8A-91F0-077EA3DD96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0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3F5A5-01C0-487E-A1FC-5C36BBB68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A453C0-718B-4008-A79C-DBDA015DA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4B5383-1B02-481F-A673-09ED81E8B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4D318-C385-46C9-8D55-70B2E853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25215-1BAA-4BCE-86DB-A7A21B3DC1B3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496C5-FC73-4947-9447-27F36EB8A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75647-F108-43B2-B9BA-3C282291F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D86B-ED61-4A8A-91F0-077EA3DD96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43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9C927D-B60D-4172-802F-D68473C4B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0B3BE-2604-4C58-8EAB-A66C8BF53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8E822-47E3-48EF-865E-AFD61B4E6A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25215-1BAA-4BCE-86DB-A7A21B3DC1B3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2BAFB-D349-4444-991D-ECF21F453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7DD56-FC74-4A6D-A500-348EEECA6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5D86B-ED61-4A8A-91F0-077EA3DD96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84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38B1E-FDE0-4A9C-A9B1-456973DA1328}"/>
              </a:ext>
            </a:extLst>
          </p:cNvPr>
          <p:cNvSpPr txBox="1"/>
          <p:nvPr/>
        </p:nvSpPr>
        <p:spPr>
          <a:xfrm>
            <a:off x="1284692" y="2050171"/>
            <a:ext cx="8963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SİTE YÖNETİMİ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9FA968-FFC1-4BC2-B8A7-8F01D6AD5844}"/>
              </a:ext>
            </a:extLst>
          </p:cNvPr>
          <p:cNvSpPr txBox="1"/>
          <p:nvPr/>
        </p:nvSpPr>
        <p:spPr>
          <a:xfrm>
            <a:off x="3395003" y="3346754"/>
            <a:ext cx="5050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2021 BÜTÇE-GERÇEKLEŞME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65FA9E-5117-4AD0-81A8-6F17B68339C1}"/>
              </a:ext>
            </a:extLst>
          </p:cNvPr>
          <p:cNvSpPr txBox="1"/>
          <p:nvPr/>
        </p:nvSpPr>
        <p:spPr>
          <a:xfrm>
            <a:off x="6096000" y="4643337"/>
            <a:ext cx="3934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2022 GİDER BÜTÇESİ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916B7C-524F-49DC-BA9C-081577341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490" y="452185"/>
            <a:ext cx="4846740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12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B81710-A778-452C-BF4F-63BE6F594784}"/>
              </a:ext>
            </a:extLst>
          </p:cNvPr>
          <p:cNvSpPr txBox="1"/>
          <p:nvPr/>
        </p:nvSpPr>
        <p:spPr>
          <a:xfrm>
            <a:off x="2933904" y="3638041"/>
            <a:ext cx="6880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İLGİNİZ İÇİN TEŞEKKÜRLER</a:t>
            </a:r>
          </a:p>
        </p:txBody>
      </p:sp>
      <p:pic>
        <p:nvPicPr>
          <p:cNvPr id="4" name="Resim 1">
            <a:extLst>
              <a:ext uri="{FF2B5EF4-FFF2-40B4-BE49-F238E27FC236}">
                <a16:creationId xmlns:a16="http://schemas.microsoft.com/office/drawing/2014/main" id="{997604BD-5AA4-4A16-829E-1461DBA8A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480" y="1419751"/>
            <a:ext cx="6283443" cy="140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1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142310-6532-47F3-8DB7-B807DE245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65" y="190706"/>
            <a:ext cx="11835165" cy="592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7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1DDF50-733F-44F5-BE47-D41AF4DA1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39" y="442291"/>
            <a:ext cx="11270974" cy="622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83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0936B2-EACD-495D-9810-8B6567939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65" y="337931"/>
            <a:ext cx="11097039" cy="627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337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CD0520-FD49-4A6A-B0A0-115B390AE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651" y="506896"/>
            <a:ext cx="11236187" cy="603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8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711C70E-BA31-4CE5-B7D0-42BB0FD5A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883" y="506895"/>
            <a:ext cx="10192578" cy="585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0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82B50AD-D1D5-4E87-ABCF-1DF1BDCBA6A5}"/>
              </a:ext>
            </a:extLst>
          </p:cNvPr>
          <p:cNvSpPr txBox="1"/>
          <p:nvPr/>
        </p:nvSpPr>
        <p:spPr>
          <a:xfrm>
            <a:off x="3657601" y="6396335"/>
            <a:ext cx="529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2021 BÜTÇE SAPMA ORANI (-) %4,6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5AB4A9-719C-4E1B-964A-5498758B2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368"/>
            <a:ext cx="12192000" cy="636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333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79302F-A099-4604-9A45-46FC6FED8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342900"/>
            <a:ext cx="10982739" cy="61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582D50-6D97-41E5-A4E7-38A9663CF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09" y="531743"/>
            <a:ext cx="11161643" cy="601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18</Words>
  <Application>Microsoft Office PowerPoint</Application>
  <PresentationFormat>Geniş ekran</PresentationFormat>
  <Paragraphs>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Ahmet Ersin</dc:creator>
  <cp:lastModifiedBy>HAMİT</cp:lastModifiedBy>
  <cp:revision>78</cp:revision>
  <cp:lastPrinted>2020-02-18T11:37:09Z</cp:lastPrinted>
  <dcterms:created xsi:type="dcterms:W3CDTF">2019-02-08T11:10:30Z</dcterms:created>
  <dcterms:modified xsi:type="dcterms:W3CDTF">2022-02-24T11:23:42Z</dcterms:modified>
</cp:coreProperties>
</file>